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Literata" charset="1" panose="00000000000000000000"/>
      <p:regular r:id="rId10"/>
    </p:embeddedFont>
    <p:embeddedFont>
      <p:font typeface="Hanken Grotesk Heavy" charset="1" panose="00000000000000000000"/>
      <p:regular r:id="rId11"/>
    </p:embeddedFont>
    <p:embeddedFont>
      <p:font typeface="Hanken Grotesk Bold" charset="1" panose="000000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font" Target="fonts/font10.fntdata"/><Relationship Id="rId11" Type="http://schemas.openxmlformats.org/officeDocument/2006/relationships/font" Target="fonts/font11.fntdata"/><Relationship Id="rId12" Type="http://schemas.openxmlformats.org/officeDocument/2006/relationships/font" Target="fonts/font12.fntdata"/><Relationship Id="rId13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Title slide: one headline and one supporting line. To change the photo, select the background, then Format Shape &gt; Fill &gt; Picture, and keep photos toned in Pounamu green. Install Literata and Hanken Grotesk from Google Fonts before editing.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points: a section label, a headline and up to four short points. One idea per slide; duplicate the slide for more. Capitalise He, His and Him for God, and leave out the Oxford comma.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Numbers: check them against sim.org.nz before you present.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every presentation with this slide, so people know how to take their next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svg"/><Relationship Id="rId5" Type="http://schemas.openxmlformats.org/officeDocument/2006/relationships/image" Target="../media/image4.pn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3" Type="http://schemas.openxmlformats.org/officeDocument/2006/relationships/image" Target="../media/image2.png"/><Relationship Id="rId4" Type="http://schemas.openxmlformats.org/officeDocument/2006/relationships/image" Target="../media/image3.svg"/><Relationship Id="rId5" Type="http://schemas.openxmlformats.org/officeDocument/2006/relationships/image" Target="../media/image4.png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3.svg"/><Relationship Id="rId6" Type="http://schemas.openxmlformats.org/officeDocument/2006/relationships/image" Target="../media/image4.png"/><Relationship Id="rId7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3.svg"/><Relationship Id="rId6" Type="http://schemas.openxmlformats.org/officeDocument/2006/relationships/image" Target="../media/image4.png"/><Relationship Id="rId7" Type="http://schemas.openxmlformats.org/officeDocument/2006/relationships/notesSlide" Target="../notesSlides/notesSlide4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874520"/>
            <a:ext cx="18288000" cy="12161520"/>
          </a:xfrm>
          <a:custGeom>
            <a:avLst/>
            <a:gdLst/>
            <a:ahLst/>
            <a:cxnLst/>
            <a:rect r="r" b="b" t="t" l="l"/>
            <a:pathLst>
              <a:path h="12161520" w="18288000">
                <a:moveTo>
                  <a:pt x="0" y="0"/>
                </a:moveTo>
                <a:lnTo>
                  <a:pt x="18288000" y="0"/>
                </a:lnTo>
                <a:lnTo>
                  <a:pt x="18288000" y="12161520"/>
                </a:lnTo>
                <a:lnTo>
                  <a:pt x="0" y="12161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05420" y="4857471"/>
            <a:ext cx="11980905" cy="1548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83"/>
              </a:lnSpc>
            </a:pPr>
            <a:r>
              <a:rPr lang="en-US" sz="4488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A supporting line of one or two short lines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08582" y="9833808"/>
            <a:ext cx="11980905" cy="207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63"/>
              </a:lnSpc>
            </a:pPr>
            <a:r>
              <a:rPr lang="en-US" sz="1188">
                <a:solidFill>
                  <a:srgbClr val="E0EC92"/>
                </a:solidFill>
                <a:latin typeface="Literata"/>
                <a:ea typeface="Literata"/>
                <a:cs typeface="Literata"/>
                <a:sym typeface="Literata"/>
              </a:rPr>
              <a:t>Source or photo credit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05420" y="3355628"/>
            <a:ext cx="10578576" cy="1587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198"/>
              </a:lnSpc>
            </a:pPr>
            <a:r>
              <a:rPr lang="en-US" b="true" sz="9427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Presentation title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5816056" y="784070"/>
            <a:ext cx="2768683" cy="1061165"/>
            <a:chOff x="0" y="0"/>
            <a:chExt cx="3691577" cy="1414887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0"/>
              <a:ext cx="3691577" cy="1414887"/>
              <a:chOff x="0" y="0"/>
              <a:chExt cx="1228274" cy="470662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228274" cy="470662"/>
              </a:xfrm>
              <a:custGeom>
                <a:avLst/>
                <a:gdLst/>
                <a:ahLst/>
                <a:cxnLst/>
                <a:rect r="r" b="b" t="t" l="l"/>
                <a:pathLst>
                  <a:path h="470662" w="1228274">
                    <a:moveTo>
                      <a:pt x="1228274" y="25577"/>
                    </a:moveTo>
                    <a:lnTo>
                      <a:pt x="1228274" y="445085"/>
                    </a:lnTo>
                    <a:cubicBezTo>
                      <a:pt x="1228274" y="459211"/>
                      <a:pt x="1216823" y="470662"/>
                      <a:pt x="1202697" y="470662"/>
                    </a:cubicBezTo>
                    <a:lnTo>
                      <a:pt x="25577" y="470662"/>
                    </a:lnTo>
                    <a:cubicBezTo>
                      <a:pt x="11451" y="470662"/>
                      <a:pt x="0" y="459211"/>
                      <a:pt x="0" y="445085"/>
                    </a:cubicBezTo>
                    <a:lnTo>
                      <a:pt x="0" y="25577"/>
                    </a:lnTo>
                    <a:cubicBezTo>
                      <a:pt x="0" y="11451"/>
                      <a:pt x="11451" y="0"/>
                      <a:pt x="25577" y="0"/>
                    </a:cubicBezTo>
                    <a:lnTo>
                      <a:pt x="1202697" y="0"/>
                    </a:lnTo>
                    <a:cubicBezTo>
                      <a:pt x="1209481" y="0"/>
                      <a:pt x="1215986" y="2695"/>
                      <a:pt x="1220783" y="7491"/>
                    </a:cubicBezTo>
                    <a:cubicBezTo>
                      <a:pt x="1225580" y="12288"/>
                      <a:pt x="1228274" y="18793"/>
                      <a:pt x="1228274" y="25577"/>
                    </a:cubicBezTo>
                    <a:close/>
                  </a:path>
                </a:pathLst>
              </a:custGeom>
              <a:solidFill>
                <a:srgbClr val="DA2B1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28575"/>
                <a:ext cx="1228274" cy="499237"/>
              </a:xfrm>
              <a:prstGeom prst="rect">
                <a:avLst/>
              </a:prstGeom>
            </p:spPr>
            <p:txBody>
              <a:bodyPr anchor="ctr" rtlCol="false" tIns="39568" lIns="39568" bIns="39568" rIns="39568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270010" cy="1414879"/>
            </a:xfrm>
            <a:custGeom>
              <a:avLst/>
              <a:gdLst/>
              <a:ahLst/>
              <a:cxnLst/>
              <a:rect r="r" b="b" t="t" l="l"/>
              <a:pathLst>
                <a:path h="1414879" w="3270010">
                  <a:moveTo>
                    <a:pt x="0" y="0"/>
                  </a:moveTo>
                  <a:lnTo>
                    <a:pt x="3270010" y="0"/>
                  </a:lnTo>
                  <a:lnTo>
                    <a:pt x="3270010" y="1414879"/>
                  </a:lnTo>
                  <a:lnTo>
                    <a:pt x="0" y="1414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6480495" y="8828973"/>
            <a:ext cx="1298132" cy="757785"/>
          </a:xfrm>
          <a:custGeom>
            <a:avLst/>
            <a:gdLst/>
            <a:ahLst/>
            <a:cxnLst/>
            <a:rect r="r" b="b" t="t" l="l"/>
            <a:pathLst>
              <a:path h="757785" w="1298132">
                <a:moveTo>
                  <a:pt x="0" y="0"/>
                </a:moveTo>
                <a:lnTo>
                  <a:pt x="1298133" y="0"/>
                </a:lnTo>
                <a:lnTo>
                  <a:pt x="1298133" y="757785"/>
                </a:lnTo>
                <a:lnTo>
                  <a:pt x="0" y="7577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662432"/>
            <a:ext cx="18288000" cy="12161520"/>
          </a:xfrm>
          <a:custGeom>
            <a:avLst/>
            <a:gdLst/>
            <a:ahLst/>
            <a:cxnLst/>
            <a:rect r="r" b="b" t="t" l="l"/>
            <a:pathLst>
              <a:path h="12161520" w="18288000">
                <a:moveTo>
                  <a:pt x="0" y="0"/>
                </a:moveTo>
                <a:lnTo>
                  <a:pt x="18288000" y="0"/>
                </a:lnTo>
                <a:lnTo>
                  <a:pt x="18288000" y="12161520"/>
                </a:lnTo>
                <a:lnTo>
                  <a:pt x="0" y="12161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5816056" y="784070"/>
            <a:ext cx="2768683" cy="1061165"/>
            <a:chOff x="0" y="0"/>
            <a:chExt cx="3691577" cy="141488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3691577" cy="1414887"/>
              <a:chOff x="0" y="0"/>
              <a:chExt cx="1228274" cy="47066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228274" cy="470662"/>
              </a:xfrm>
              <a:custGeom>
                <a:avLst/>
                <a:gdLst/>
                <a:ahLst/>
                <a:cxnLst/>
                <a:rect r="r" b="b" t="t" l="l"/>
                <a:pathLst>
                  <a:path h="470662" w="1228274">
                    <a:moveTo>
                      <a:pt x="1228274" y="25577"/>
                    </a:moveTo>
                    <a:lnTo>
                      <a:pt x="1228274" y="445085"/>
                    </a:lnTo>
                    <a:cubicBezTo>
                      <a:pt x="1228274" y="459211"/>
                      <a:pt x="1216823" y="470662"/>
                      <a:pt x="1202697" y="470662"/>
                    </a:cubicBezTo>
                    <a:lnTo>
                      <a:pt x="25577" y="470662"/>
                    </a:lnTo>
                    <a:cubicBezTo>
                      <a:pt x="11451" y="470662"/>
                      <a:pt x="0" y="459211"/>
                      <a:pt x="0" y="445085"/>
                    </a:cubicBezTo>
                    <a:lnTo>
                      <a:pt x="0" y="25577"/>
                    </a:lnTo>
                    <a:cubicBezTo>
                      <a:pt x="0" y="11451"/>
                      <a:pt x="11451" y="0"/>
                      <a:pt x="25577" y="0"/>
                    </a:cubicBezTo>
                    <a:lnTo>
                      <a:pt x="1202697" y="0"/>
                    </a:lnTo>
                    <a:cubicBezTo>
                      <a:pt x="1209481" y="0"/>
                      <a:pt x="1215986" y="2695"/>
                      <a:pt x="1220783" y="7491"/>
                    </a:cubicBezTo>
                    <a:cubicBezTo>
                      <a:pt x="1225580" y="12288"/>
                      <a:pt x="1228274" y="18793"/>
                      <a:pt x="1228274" y="25577"/>
                    </a:cubicBezTo>
                    <a:close/>
                  </a:path>
                </a:pathLst>
              </a:custGeom>
              <a:solidFill>
                <a:srgbClr val="DA2B1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28575"/>
                <a:ext cx="1228274" cy="499237"/>
              </a:xfrm>
              <a:prstGeom prst="rect">
                <a:avLst/>
              </a:prstGeom>
            </p:spPr>
            <p:txBody>
              <a:bodyPr anchor="ctr" rtlCol="false" tIns="39568" lIns="39568" bIns="39568" rIns="39568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270010" cy="1414879"/>
            </a:xfrm>
            <a:custGeom>
              <a:avLst/>
              <a:gdLst/>
              <a:ahLst/>
              <a:cxnLst/>
              <a:rect r="r" b="b" t="t" l="l"/>
              <a:pathLst>
                <a:path h="1414879" w="3270010">
                  <a:moveTo>
                    <a:pt x="0" y="0"/>
                  </a:moveTo>
                  <a:lnTo>
                    <a:pt x="3270010" y="0"/>
                  </a:lnTo>
                  <a:lnTo>
                    <a:pt x="3270010" y="1414879"/>
                  </a:lnTo>
                  <a:lnTo>
                    <a:pt x="0" y="1414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6480495" y="8828973"/>
            <a:ext cx="1298132" cy="757785"/>
          </a:xfrm>
          <a:custGeom>
            <a:avLst/>
            <a:gdLst/>
            <a:ahLst/>
            <a:cxnLst/>
            <a:rect r="r" b="b" t="t" l="l"/>
            <a:pathLst>
              <a:path h="757785" w="1298132">
                <a:moveTo>
                  <a:pt x="0" y="0"/>
                </a:moveTo>
                <a:lnTo>
                  <a:pt x="1298133" y="0"/>
                </a:lnTo>
                <a:lnTo>
                  <a:pt x="1298133" y="757785"/>
                </a:lnTo>
                <a:lnTo>
                  <a:pt x="0" y="7577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593825" y="5860680"/>
            <a:ext cx="3472679" cy="2172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Point one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One or two short sentences that explain this point.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554729" y="5860680"/>
            <a:ext cx="3291653" cy="2172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Point two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One or two short sentences that explain this point.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334607" y="5860680"/>
            <a:ext cx="3008308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Point three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One or two short sentences that explain this point.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831139" y="5860680"/>
            <a:ext cx="3291653" cy="146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Point four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One or two short sentences that explain this point.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93825" y="2350678"/>
            <a:ext cx="8127119" cy="2122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61"/>
              </a:lnSpc>
            </a:pPr>
            <a:r>
              <a:rPr lang="en-US" sz="4921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A headline of two lines or fewer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93825" y="1333703"/>
            <a:ext cx="8127119" cy="295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97"/>
              </a:lnSpc>
            </a:pPr>
            <a:r>
              <a:rPr lang="en-US" sz="2122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Section name  |  Topic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874520"/>
            <a:ext cx="18288000" cy="12161520"/>
          </a:xfrm>
          <a:custGeom>
            <a:avLst/>
            <a:gdLst/>
            <a:ahLst/>
            <a:cxnLst/>
            <a:rect r="r" b="b" t="t" l="l"/>
            <a:pathLst>
              <a:path h="12161520" w="18288000">
                <a:moveTo>
                  <a:pt x="0" y="0"/>
                </a:moveTo>
                <a:lnTo>
                  <a:pt x="18288000" y="0"/>
                </a:lnTo>
                <a:lnTo>
                  <a:pt x="18288000" y="12161520"/>
                </a:lnTo>
                <a:lnTo>
                  <a:pt x="0" y="12161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39061" y="-279962"/>
            <a:ext cx="10167817" cy="6558242"/>
          </a:xfrm>
          <a:custGeom>
            <a:avLst/>
            <a:gdLst/>
            <a:ahLst/>
            <a:cxnLst/>
            <a:rect r="r" b="b" t="t" l="l"/>
            <a:pathLst>
              <a:path h="6558242" w="10167817">
                <a:moveTo>
                  <a:pt x="0" y="0"/>
                </a:moveTo>
                <a:lnTo>
                  <a:pt x="10167817" y="0"/>
                </a:lnTo>
                <a:lnTo>
                  <a:pt x="10167817" y="6558242"/>
                </a:lnTo>
                <a:lnTo>
                  <a:pt x="0" y="6558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5816056" y="784070"/>
            <a:ext cx="2768683" cy="1061165"/>
            <a:chOff x="0" y="0"/>
            <a:chExt cx="3691577" cy="1414887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3691577" cy="1414887"/>
              <a:chOff x="0" y="0"/>
              <a:chExt cx="1228274" cy="47066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228274" cy="470662"/>
              </a:xfrm>
              <a:custGeom>
                <a:avLst/>
                <a:gdLst/>
                <a:ahLst/>
                <a:cxnLst/>
                <a:rect r="r" b="b" t="t" l="l"/>
                <a:pathLst>
                  <a:path h="470662" w="1228274">
                    <a:moveTo>
                      <a:pt x="1228274" y="25577"/>
                    </a:moveTo>
                    <a:lnTo>
                      <a:pt x="1228274" y="445085"/>
                    </a:lnTo>
                    <a:cubicBezTo>
                      <a:pt x="1228274" y="459211"/>
                      <a:pt x="1216823" y="470662"/>
                      <a:pt x="1202697" y="470662"/>
                    </a:cubicBezTo>
                    <a:lnTo>
                      <a:pt x="25577" y="470662"/>
                    </a:lnTo>
                    <a:cubicBezTo>
                      <a:pt x="11451" y="470662"/>
                      <a:pt x="0" y="459211"/>
                      <a:pt x="0" y="445085"/>
                    </a:cubicBezTo>
                    <a:lnTo>
                      <a:pt x="0" y="25577"/>
                    </a:lnTo>
                    <a:cubicBezTo>
                      <a:pt x="0" y="11451"/>
                      <a:pt x="11451" y="0"/>
                      <a:pt x="25577" y="0"/>
                    </a:cubicBezTo>
                    <a:lnTo>
                      <a:pt x="1202697" y="0"/>
                    </a:lnTo>
                    <a:cubicBezTo>
                      <a:pt x="1209481" y="0"/>
                      <a:pt x="1215986" y="2695"/>
                      <a:pt x="1220783" y="7491"/>
                    </a:cubicBezTo>
                    <a:cubicBezTo>
                      <a:pt x="1225580" y="12288"/>
                      <a:pt x="1228274" y="18793"/>
                      <a:pt x="1228274" y="25577"/>
                    </a:cubicBezTo>
                    <a:close/>
                  </a:path>
                </a:pathLst>
              </a:custGeom>
              <a:solidFill>
                <a:srgbClr val="DA2B1F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28575"/>
                <a:ext cx="1228274" cy="499237"/>
              </a:xfrm>
              <a:prstGeom prst="rect">
                <a:avLst/>
              </a:prstGeom>
            </p:spPr>
            <p:txBody>
              <a:bodyPr anchor="ctr" rtlCol="false" tIns="39568" lIns="39568" bIns="39568" rIns="39568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270010" cy="1414879"/>
            </a:xfrm>
            <a:custGeom>
              <a:avLst/>
              <a:gdLst/>
              <a:ahLst/>
              <a:cxnLst/>
              <a:rect r="r" b="b" t="t" l="l"/>
              <a:pathLst>
                <a:path h="1414879" w="3270010">
                  <a:moveTo>
                    <a:pt x="0" y="0"/>
                  </a:moveTo>
                  <a:lnTo>
                    <a:pt x="3270010" y="0"/>
                  </a:lnTo>
                  <a:lnTo>
                    <a:pt x="3270010" y="1414879"/>
                  </a:lnTo>
                  <a:lnTo>
                    <a:pt x="0" y="1414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593825" y="4457735"/>
            <a:ext cx="3472679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70+ countries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We serve across six continents, focusing on communities where the gospel is least known.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93825" y="6964080"/>
            <a:ext cx="3736925" cy="2172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300+ ministries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We integrate professional skills with gospel intent, using medicine, business, education and community development to meet needs and open doors.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43626" y="6964080"/>
            <a:ext cx="4519482" cy="2172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133 years of cross-culture work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A legacy of pioneering resilience and reliance on prayer. Since 1893, we have adapted to changing global realities while remaining faithful to the call.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743626" y="4457735"/>
            <a:ext cx="4291231" cy="2172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4,000+ workers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A truly multi-cultural family sent from everywhere to everywhere. We work shoulder-to-shoulder in diverse teams to demonstrate the unity of the kingdom.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93825" y="1333703"/>
            <a:ext cx="8127119" cy="295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97"/>
              </a:lnSpc>
            </a:pPr>
            <a:r>
              <a:rPr lang="en-US" sz="2122" b="true">
                <a:solidFill>
                  <a:srgbClr val="E0EC92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Global impact &amp; strategy  |  Reaching the unreached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93825" y="2350678"/>
            <a:ext cx="7473851" cy="1419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61"/>
              </a:lnSpc>
            </a:pPr>
            <a:r>
              <a:rPr lang="en-US" sz="4921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Where we work and how we reach the unreached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6480495" y="8828973"/>
            <a:ext cx="1298132" cy="757785"/>
          </a:xfrm>
          <a:custGeom>
            <a:avLst/>
            <a:gdLst/>
            <a:ahLst/>
            <a:cxnLst/>
            <a:rect r="r" b="b" t="t" l="l"/>
            <a:pathLst>
              <a:path h="757785" w="1298132">
                <a:moveTo>
                  <a:pt x="0" y="0"/>
                </a:moveTo>
                <a:lnTo>
                  <a:pt x="1298133" y="0"/>
                </a:lnTo>
                <a:lnTo>
                  <a:pt x="1298133" y="757785"/>
                </a:lnTo>
                <a:lnTo>
                  <a:pt x="0" y="7577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18019"/>
            <a:ext cx="18288000" cy="12161520"/>
          </a:xfrm>
          <a:custGeom>
            <a:avLst/>
            <a:gdLst/>
            <a:ahLst/>
            <a:cxnLst/>
            <a:rect r="r" b="b" t="t" l="l"/>
            <a:pathLst>
              <a:path h="12161520" w="18288000">
                <a:moveTo>
                  <a:pt x="0" y="0"/>
                </a:moveTo>
                <a:lnTo>
                  <a:pt x="18288000" y="0"/>
                </a:lnTo>
                <a:lnTo>
                  <a:pt x="18288000" y="12161520"/>
                </a:lnTo>
                <a:lnTo>
                  <a:pt x="0" y="12161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5816056" y="784070"/>
            <a:ext cx="2768683" cy="1061165"/>
            <a:chOff x="0" y="0"/>
            <a:chExt cx="3691577" cy="1414887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3691577" cy="1414887"/>
              <a:chOff x="0" y="0"/>
              <a:chExt cx="1228274" cy="47066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228274" cy="470662"/>
              </a:xfrm>
              <a:custGeom>
                <a:avLst/>
                <a:gdLst/>
                <a:ahLst/>
                <a:cxnLst/>
                <a:rect r="r" b="b" t="t" l="l"/>
                <a:pathLst>
                  <a:path h="470662" w="1228274">
                    <a:moveTo>
                      <a:pt x="1228274" y="25577"/>
                    </a:moveTo>
                    <a:lnTo>
                      <a:pt x="1228274" y="445085"/>
                    </a:lnTo>
                    <a:cubicBezTo>
                      <a:pt x="1228274" y="459211"/>
                      <a:pt x="1216823" y="470662"/>
                      <a:pt x="1202697" y="470662"/>
                    </a:cubicBezTo>
                    <a:lnTo>
                      <a:pt x="25577" y="470662"/>
                    </a:lnTo>
                    <a:cubicBezTo>
                      <a:pt x="11451" y="470662"/>
                      <a:pt x="0" y="459211"/>
                      <a:pt x="0" y="445085"/>
                    </a:cubicBezTo>
                    <a:lnTo>
                      <a:pt x="0" y="25577"/>
                    </a:lnTo>
                    <a:cubicBezTo>
                      <a:pt x="0" y="11451"/>
                      <a:pt x="11451" y="0"/>
                      <a:pt x="25577" y="0"/>
                    </a:cubicBezTo>
                    <a:lnTo>
                      <a:pt x="1202697" y="0"/>
                    </a:lnTo>
                    <a:cubicBezTo>
                      <a:pt x="1209481" y="0"/>
                      <a:pt x="1215986" y="2695"/>
                      <a:pt x="1220783" y="7491"/>
                    </a:cubicBezTo>
                    <a:cubicBezTo>
                      <a:pt x="1225580" y="12288"/>
                      <a:pt x="1228274" y="18793"/>
                      <a:pt x="1228274" y="25577"/>
                    </a:cubicBezTo>
                    <a:close/>
                  </a:path>
                </a:pathLst>
              </a:custGeom>
              <a:solidFill>
                <a:srgbClr val="DA2B1F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28575"/>
                <a:ext cx="1228274" cy="499237"/>
              </a:xfrm>
              <a:prstGeom prst="rect">
                <a:avLst/>
              </a:prstGeom>
            </p:spPr>
            <p:txBody>
              <a:bodyPr anchor="ctr" rtlCol="false" tIns="39568" lIns="39568" bIns="39568" rIns="39568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270010" cy="1414879"/>
            </a:xfrm>
            <a:custGeom>
              <a:avLst/>
              <a:gdLst/>
              <a:ahLst/>
              <a:cxnLst/>
              <a:rect r="r" b="b" t="t" l="l"/>
              <a:pathLst>
                <a:path h="1414879" w="3270010">
                  <a:moveTo>
                    <a:pt x="0" y="0"/>
                  </a:moveTo>
                  <a:lnTo>
                    <a:pt x="3270010" y="0"/>
                  </a:lnTo>
                  <a:lnTo>
                    <a:pt x="3270010" y="1414879"/>
                  </a:lnTo>
                  <a:lnTo>
                    <a:pt x="0" y="1414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593825" y="4457735"/>
            <a:ext cx="3472679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Website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sim.org.nz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93825" y="6964080"/>
            <a:ext cx="3736925" cy="2172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Freephone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0508 4 SIM NZ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43626" y="6964080"/>
            <a:ext cx="4480128" cy="2172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Follow us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Facebook and Instagram: simnewzealand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743626" y="4457735"/>
            <a:ext cx="4291231" cy="2172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Email</a:t>
            </a:r>
          </a:p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Literata"/>
                <a:ea typeface="Literata"/>
                <a:cs typeface="Literata"/>
                <a:sym typeface="Literata"/>
              </a:rPr>
              <a:t>nz.info@sim.org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93825" y="1333703"/>
            <a:ext cx="8127119" cy="295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97"/>
              </a:lnSpc>
            </a:pPr>
            <a:r>
              <a:rPr lang="en-US" sz="2122" b="true">
                <a:solidFill>
                  <a:srgbClr val="E0EC92"/>
                </a:solidFill>
                <a:latin typeface="Hanken Grotesk Bold"/>
                <a:ea typeface="Hanken Grotesk Bold"/>
                <a:cs typeface="Hanken Grotesk Bold"/>
                <a:sym typeface="Hanken Grotesk Bold"/>
              </a:rPr>
              <a:t>Thank you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93825" y="2350678"/>
            <a:ext cx="7473851" cy="1419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61"/>
              </a:lnSpc>
            </a:pPr>
            <a:r>
              <a:rPr lang="en-US" sz="4921" b="true">
                <a:solidFill>
                  <a:srgbClr val="E0EC92"/>
                </a:solidFill>
                <a:latin typeface="Hanken Grotesk Heavy"/>
                <a:ea typeface="Hanken Grotesk Heavy"/>
                <a:cs typeface="Hanken Grotesk Heavy"/>
                <a:sym typeface="Hanken Grotesk Heavy"/>
              </a:rPr>
              <a:t>Let’s connect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6480495" y="8828973"/>
            <a:ext cx="1298132" cy="757785"/>
          </a:xfrm>
          <a:custGeom>
            <a:avLst/>
            <a:gdLst/>
            <a:ahLst/>
            <a:cxnLst/>
            <a:rect r="r" b="b" t="t" l="l"/>
            <a:pathLst>
              <a:path h="757785" w="1298132">
                <a:moveTo>
                  <a:pt x="0" y="0"/>
                </a:moveTo>
                <a:lnTo>
                  <a:pt x="1298133" y="0"/>
                </a:lnTo>
                <a:lnTo>
                  <a:pt x="1298133" y="757785"/>
                </a:lnTo>
                <a:lnTo>
                  <a:pt x="0" y="7577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DAHBbqjJljc</dc:identifier>
  <dcterms:modified xsi:type="dcterms:W3CDTF">2011-08-01T06:04:30Z</dcterms:modified>
  <cp:revision>1</cp:revision>
  <dc:title>SIM New Zealand presentation template</dc:title>
  <dc:creator>SIM New Zealand</dc:creator>
  <cp:lastModifiedBy>SIM New Zealand</cp:lastModifiedBy>
  <dc:subject>Brand guidelines, September 2026</dc:subject>
  <cp:keywords>SIM New Zealand, template</cp:keywords>
</cp:coreProperties>
</file>